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53" r:id="rId3"/>
    <p:sldId id="349" r:id="rId4"/>
    <p:sldId id="342" r:id="rId5"/>
    <p:sldId id="354" r:id="rId6"/>
    <p:sldId id="355" r:id="rId7"/>
    <p:sldId id="356" r:id="rId8"/>
    <p:sldId id="363" r:id="rId9"/>
    <p:sldId id="357" r:id="rId10"/>
    <p:sldId id="358" r:id="rId11"/>
    <p:sldId id="359" r:id="rId12"/>
    <p:sldId id="360" r:id="rId13"/>
    <p:sldId id="361" r:id="rId14"/>
    <p:sldId id="362" r:id="rId1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58" y="-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6748F4-E5C2-48EE-BCA6-58A5DD28A9F3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</dgm:pt>
    <dgm:pt modelId="{DA6DCF08-D66B-40DD-ABF9-B1954EBFD12B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uk-UA" sz="1800" b="1" dirty="0">
              <a:solidFill>
                <a:schemeClr val="tx1"/>
              </a:solidFill>
            </a:rPr>
            <a:t>8 рівень, </a:t>
          </a:r>
          <a:r>
            <a:rPr lang="uk-UA" sz="1800" i="1" dirty="0">
              <a:solidFill>
                <a:schemeClr val="tx1"/>
              </a:solidFill>
            </a:rPr>
            <a:t>(Доктор філософії)</a:t>
          </a:r>
        </a:p>
      </dgm:t>
    </dgm:pt>
    <dgm:pt modelId="{E385E8D5-F55E-464E-8004-E08E3F101588}" type="parTrans" cxnId="{48C22E64-6DD4-4464-9129-D6B24D5EEDFA}">
      <dgm:prSet/>
      <dgm:spPr/>
      <dgm:t>
        <a:bodyPr/>
        <a:lstStyle/>
        <a:p>
          <a:endParaRPr lang="uk-UA"/>
        </a:p>
      </dgm:t>
    </dgm:pt>
    <dgm:pt modelId="{1DFEBDB1-07A8-4F03-ADD9-AD815B3B0449}" type="sibTrans" cxnId="{48C22E64-6DD4-4464-9129-D6B24D5EEDFA}">
      <dgm:prSet/>
      <dgm:spPr/>
      <dgm:t>
        <a:bodyPr/>
        <a:lstStyle/>
        <a:p>
          <a:endParaRPr lang="uk-UA"/>
        </a:p>
      </dgm:t>
    </dgm:pt>
    <dgm:pt modelId="{D29AE3DE-A33F-401F-8C66-B722CD1EC44C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uk-UA" sz="1800" b="1" dirty="0">
              <a:solidFill>
                <a:schemeClr val="tx1"/>
              </a:solidFill>
            </a:rPr>
            <a:t>7 рівень,</a:t>
          </a:r>
          <a:r>
            <a:rPr lang="uk-UA" sz="1800" i="1" dirty="0">
              <a:solidFill>
                <a:schemeClr val="tx1"/>
              </a:solidFill>
            </a:rPr>
            <a:t>(Магістр)</a:t>
          </a:r>
        </a:p>
      </dgm:t>
    </dgm:pt>
    <dgm:pt modelId="{63545C77-AF90-452D-8659-BB8E1B65483E}" type="parTrans" cxnId="{B4F9E52A-6553-42E7-9C03-14E3C74A8829}">
      <dgm:prSet/>
      <dgm:spPr/>
      <dgm:t>
        <a:bodyPr/>
        <a:lstStyle/>
        <a:p>
          <a:endParaRPr lang="uk-UA"/>
        </a:p>
      </dgm:t>
    </dgm:pt>
    <dgm:pt modelId="{88128DE6-403C-4EDC-9E10-E1A0EA9570B1}" type="sibTrans" cxnId="{B4F9E52A-6553-42E7-9C03-14E3C74A8829}">
      <dgm:prSet/>
      <dgm:spPr/>
      <dgm:t>
        <a:bodyPr/>
        <a:lstStyle/>
        <a:p>
          <a:endParaRPr lang="uk-UA"/>
        </a:p>
      </dgm:t>
    </dgm:pt>
    <dgm:pt modelId="{CEB01927-E43E-4277-AF93-1CA92AC7AFE3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uk-UA" sz="1800" b="1" dirty="0">
              <a:solidFill>
                <a:schemeClr val="tx1"/>
              </a:solidFill>
            </a:rPr>
            <a:t>6 рівень, (</a:t>
          </a:r>
          <a:r>
            <a:rPr lang="uk-UA" sz="1800" i="1" dirty="0">
              <a:solidFill>
                <a:schemeClr val="tx1"/>
              </a:solidFill>
            </a:rPr>
            <a:t>Бакалавр)</a:t>
          </a:r>
        </a:p>
      </dgm:t>
    </dgm:pt>
    <dgm:pt modelId="{9293FCD9-42A5-4351-93BB-0231B4A4806C}" type="parTrans" cxnId="{C22D95B4-71EA-492D-A86C-A5C2AF68F7E1}">
      <dgm:prSet/>
      <dgm:spPr/>
      <dgm:t>
        <a:bodyPr/>
        <a:lstStyle/>
        <a:p>
          <a:endParaRPr lang="uk-UA"/>
        </a:p>
      </dgm:t>
    </dgm:pt>
    <dgm:pt modelId="{4E7E642B-717B-4F5D-92BE-209F32C42EB0}" type="sibTrans" cxnId="{C22D95B4-71EA-492D-A86C-A5C2AF68F7E1}">
      <dgm:prSet/>
      <dgm:spPr/>
      <dgm:t>
        <a:bodyPr/>
        <a:lstStyle/>
        <a:p>
          <a:endParaRPr lang="uk-UA"/>
        </a:p>
      </dgm:t>
    </dgm:pt>
    <dgm:pt modelId="{2D947B55-FECB-4504-A7FC-CFA60000A1B2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uk-UA" sz="1800" b="1" dirty="0">
              <a:solidFill>
                <a:schemeClr val="tx1"/>
              </a:solidFill>
            </a:rPr>
            <a:t>5 рівень, (</a:t>
          </a:r>
          <a:r>
            <a:rPr lang="uk-UA" sz="1800" i="1" dirty="0">
              <a:solidFill>
                <a:schemeClr val="tx1"/>
              </a:solidFill>
            </a:rPr>
            <a:t>Молодший бакалавр, фаховий молодший бакалавр</a:t>
          </a:r>
          <a:r>
            <a:rPr lang="uk-UA" sz="2500" i="1" dirty="0">
              <a:solidFill>
                <a:schemeClr val="tx1"/>
              </a:solidFill>
            </a:rPr>
            <a:t>)</a:t>
          </a:r>
        </a:p>
      </dgm:t>
    </dgm:pt>
    <dgm:pt modelId="{251C0AB9-59C6-415A-94F4-0D0DCAF35DFC}" type="parTrans" cxnId="{2B4D1CC5-E74D-4716-B41A-FA2F812700CD}">
      <dgm:prSet/>
      <dgm:spPr/>
      <dgm:t>
        <a:bodyPr/>
        <a:lstStyle/>
        <a:p>
          <a:endParaRPr lang="uk-UA"/>
        </a:p>
      </dgm:t>
    </dgm:pt>
    <dgm:pt modelId="{4F1ABFCF-7066-4896-9BE8-2FFC124A1303}" type="sibTrans" cxnId="{2B4D1CC5-E74D-4716-B41A-FA2F812700CD}">
      <dgm:prSet/>
      <dgm:spPr/>
      <dgm:t>
        <a:bodyPr/>
        <a:lstStyle/>
        <a:p>
          <a:endParaRPr lang="uk-UA"/>
        </a:p>
      </dgm:t>
    </dgm:pt>
    <dgm:pt modelId="{1E55908D-C946-42E2-9F20-4F5FD5280843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uk-UA" sz="1800" b="1" dirty="0">
              <a:solidFill>
                <a:schemeClr val="tx1"/>
              </a:solidFill>
            </a:rPr>
            <a:t>4 рівень, (</a:t>
          </a:r>
          <a:r>
            <a:rPr lang="uk-UA" sz="1800" i="1" dirty="0">
              <a:solidFill>
                <a:schemeClr val="tx1"/>
              </a:solidFill>
            </a:rPr>
            <a:t>Професійна післясередня освіта) </a:t>
          </a:r>
        </a:p>
      </dgm:t>
    </dgm:pt>
    <dgm:pt modelId="{1C12AFFB-D10F-4DCE-933C-86F6A9DE5520}" type="parTrans" cxnId="{4529DB50-D71B-4712-8055-2EAD37263E09}">
      <dgm:prSet/>
      <dgm:spPr/>
      <dgm:t>
        <a:bodyPr/>
        <a:lstStyle/>
        <a:p>
          <a:endParaRPr lang="uk-UA"/>
        </a:p>
      </dgm:t>
    </dgm:pt>
    <dgm:pt modelId="{E0E1C95D-C82D-4485-8CCD-B9E39D699F92}" type="sibTrans" cxnId="{4529DB50-D71B-4712-8055-2EAD37263E09}">
      <dgm:prSet/>
      <dgm:spPr/>
      <dgm:t>
        <a:bodyPr/>
        <a:lstStyle/>
        <a:p>
          <a:endParaRPr lang="uk-UA"/>
        </a:p>
      </dgm:t>
    </dgm:pt>
    <dgm:pt modelId="{EBFE8D76-12EA-435A-A542-71E38604C030}" type="pres">
      <dgm:prSet presAssocID="{EF6748F4-E5C2-48EE-BCA6-58A5DD28A9F3}" presName="Name0" presStyleCnt="0">
        <dgm:presLayoutVars>
          <dgm:resizeHandles/>
        </dgm:presLayoutVars>
      </dgm:prSet>
      <dgm:spPr/>
    </dgm:pt>
    <dgm:pt modelId="{15EA8983-5321-4ABB-93D0-4315FFFA315F}" type="pres">
      <dgm:prSet presAssocID="{DA6DCF08-D66B-40DD-ABF9-B1954EBFD12B}" presName="text" presStyleLbl="node1" presStyleIdx="0" presStyleCnt="5" custScaleX="321065" custScaleY="16880">
        <dgm:presLayoutVars>
          <dgm:bulletEnabled val="1"/>
        </dgm:presLayoutVars>
      </dgm:prSet>
      <dgm:spPr/>
    </dgm:pt>
    <dgm:pt modelId="{ED84E886-8D51-4D29-AD34-2D1A2EDC54BB}" type="pres">
      <dgm:prSet presAssocID="{1DFEBDB1-07A8-4F03-ADD9-AD815B3B0449}" presName="space" presStyleCnt="0"/>
      <dgm:spPr/>
    </dgm:pt>
    <dgm:pt modelId="{1FDB46BC-DF02-474A-9D4C-EBC37FC6D5A4}" type="pres">
      <dgm:prSet presAssocID="{D29AE3DE-A33F-401F-8C66-B722CD1EC44C}" presName="text" presStyleLbl="node1" presStyleIdx="1" presStyleCnt="5" custScaleX="241398" custScaleY="19733" custLinFactNeighborX="1037" custLinFactNeighborY="-70543">
        <dgm:presLayoutVars>
          <dgm:bulletEnabled val="1"/>
        </dgm:presLayoutVars>
      </dgm:prSet>
      <dgm:spPr/>
    </dgm:pt>
    <dgm:pt modelId="{ADC687B5-6D68-4FDC-96AE-75F206925E58}" type="pres">
      <dgm:prSet presAssocID="{88128DE6-403C-4EDC-9E10-E1A0EA9570B1}" presName="space" presStyleCnt="0"/>
      <dgm:spPr/>
    </dgm:pt>
    <dgm:pt modelId="{B6EEBA23-C2D9-4872-A753-E891071A4E82}" type="pres">
      <dgm:prSet presAssocID="{CEB01927-E43E-4277-AF93-1CA92AC7AFE3}" presName="text" presStyleLbl="node1" presStyleIdx="2" presStyleCnt="5" custScaleX="411770" custScaleY="18667" custLinFactY="-4106" custLinFactNeighborX="1595" custLinFactNeighborY="-100000">
        <dgm:presLayoutVars>
          <dgm:bulletEnabled val="1"/>
        </dgm:presLayoutVars>
      </dgm:prSet>
      <dgm:spPr/>
    </dgm:pt>
    <dgm:pt modelId="{C05160AD-939B-4E66-BB98-A5BEA744850D}" type="pres">
      <dgm:prSet presAssocID="{4E7E642B-717B-4F5D-92BE-209F32C42EB0}" presName="space" presStyleCnt="0"/>
      <dgm:spPr/>
    </dgm:pt>
    <dgm:pt modelId="{58465DDB-D962-4C09-A2AF-84051829AE80}" type="pres">
      <dgm:prSet presAssocID="{2D947B55-FECB-4504-A7FC-CFA60000A1B2}" presName="text" presStyleLbl="node1" presStyleIdx="3" presStyleCnt="5" custScaleX="330248" custScaleY="33040" custLinFactY="-10324" custLinFactNeighborX="13437" custLinFactNeighborY="-100000">
        <dgm:presLayoutVars>
          <dgm:bulletEnabled val="1"/>
        </dgm:presLayoutVars>
      </dgm:prSet>
      <dgm:spPr/>
    </dgm:pt>
    <dgm:pt modelId="{82090146-428C-42AF-A08B-51966BF23EB9}" type="pres">
      <dgm:prSet presAssocID="{4F1ABFCF-7066-4896-9BE8-2FFC124A1303}" presName="space" presStyleCnt="0"/>
      <dgm:spPr/>
    </dgm:pt>
    <dgm:pt modelId="{593EEDF5-F837-45E1-AE31-6C0DFA0B09DE}" type="pres">
      <dgm:prSet presAssocID="{1E55908D-C946-42E2-9F20-4F5FD5280843}" presName="text" presStyleLbl="node1" presStyleIdx="4" presStyleCnt="5" custScaleX="152708" custScaleY="13773" custLinFactY="-17910" custLinFactNeighborX="2459" custLinFactNeighborY="-100000">
        <dgm:presLayoutVars>
          <dgm:bulletEnabled val="1"/>
        </dgm:presLayoutVars>
      </dgm:prSet>
      <dgm:spPr/>
    </dgm:pt>
  </dgm:ptLst>
  <dgm:cxnLst>
    <dgm:cxn modelId="{C09F0118-1C75-4583-AA88-8D01826317B9}" type="presOf" srcId="{DA6DCF08-D66B-40DD-ABF9-B1954EBFD12B}" destId="{15EA8983-5321-4ABB-93D0-4315FFFA315F}" srcOrd="0" destOrd="0" presId="urn:diagrams.loki3.com/VaryingWidthList"/>
    <dgm:cxn modelId="{2363B01F-7D98-4C11-AB5C-6316683E1C3C}" type="presOf" srcId="{D29AE3DE-A33F-401F-8C66-B722CD1EC44C}" destId="{1FDB46BC-DF02-474A-9D4C-EBC37FC6D5A4}" srcOrd="0" destOrd="0" presId="urn:diagrams.loki3.com/VaryingWidthList"/>
    <dgm:cxn modelId="{B4F9E52A-6553-42E7-9C03-14E3C74A8829}" srcId="{EF6748F4-E5C2-48EE-BCA6-58A5DD28A9F3}" destId="{D29AE3DE-A33F-401F-8C66-B722CD1EC44C}" srcOrd="1" destOrd="0" parTransId="{63545C77-AF90-452D-8659-BB8E1B65483E}" sibTransId="{88128DE6-403C-4EDC-9E10-E1A0EA9570B1}"/>
    <dgm:cxn modelId="{26C72939-12C1-4565-A05B-FDEDC0276CEF}" type="presOf" srcId="{2D947B55-FECB-4504-A7FC-CFA60000A1B2}" destId="{58465DDB-D962-4C09-A2AF-84051829AE80}" srcOrd="0" destOrd="0" presId="urn:diagrams.loki3.com/VaryingWidthList"/>
    <dgm:cxn modelId="{48C22E64-6DD4-4464-9129-D6B24D5EEDFA}" srcId="{EF6748F4-E5C2-48EE-BCA6-58A5DD28A9F3}" destId="{DA6DCF08-D66B-40DD-ABF9-B1954EBFD12B}" srcOrd="0" destOrd="0" parTransId="{E385E8D5-F55E-464E-8004-E08E3F101588}" sibTransId="{1DFEBDB1-07A8-4F03-ADD9-AD815B3B0449}"/>
    <dgm:cxn modelId="{4529DB50-D71B-4712-8055-2EAD37263E09}" srcId="{EF6748F4-E5C2-48EE-BCA6-58A5DD28A9F3}" destId="{1E55908D-C946-42E2-9F20-4F5FD5280843}" srcOrd="4" destOrd="0" parTransId="{1C12AFFB-D10F-4DCE-933C-86F6A9DE5520}" sibTransId="{E0E1C95D-C82D-4485-8CCD-B9E39D699F92}"/>
    <dgm:cxn modelId="{E6455C74-CD3E-441D-B93E-70A96F871F89}" type="presOf" srcId="{EF6748F4-E5C2-48EE-BCA6-58A5DD28A9F3}" destId="{EBFE8D76-12EA-435A-A542-71E38604C030}" srcOrd="0" destOrd="0" presId="urn:diagrams.loki3.com/VaryingWidthList"/>
    <dgm:cxn modelId="{CF8D9A57-59D6-4678-AE7C-A5B9C3438BE4}" type="presOf" srcId="{1E55908D-C946-42E2-9F20-4F5FD5280843}" destId="{593EEDF5-F837-45E1-AE31-6C0DFA0B09DE}" srcOrd="0" destOrd="0" presId="urn:diagrams.loki3.com/VaryingWidthList"/>
    <dgm:cxn modelId="{C22D95B4-71EA-492D-A86C-A5C2AF68F7E1}" srcId="{EF6748F4-E5C2-48EE-BCA6-58A5DD28A9F3}" destId="{CEB01927-E43E-4277-AF93-1CA92AC7AFE3}" srcOrd="2" destOrd="0" parTransId="{9293FCD9-42A5-4351-93BB-0231B4A4806C}" sibTransId="{4E7E642B-717B-4F5D-92BE-209F32C42EB0}"/>
    <dgm:cxn modelId="{2B4D1CC5-E74D-4716-B41A-FA2F812700CD}" srcId="{EF6748F4-E5C2-48EE-BCA6-58A5DD28A9F3}" destId="{2D947B55-FECB-4504-A7FC-CFA60000A1B2}" srcOrd="3" destOrd="0" parTransId="{251C0AB9-59C6-415A-94F4-0D0DCAF35DFC}" sibTransId="{4F1ABFCF-7066-4896-9BE8-2FFC124A1303}"/>
    <dgm:cxn modelId="{39457EE1-D85A-4752-BEED-91F228B69AA9}" type="presOf" srcId="{CEB01927-E43E-4277-AF93-1CA92AC7AFE3}" destId="{B6EEBA23-C2D9-4872-A753-E891071A4E82}" srcOrd="0" destOrd="0" presId="urn:diagrams.loki3.com/VaryingWidthList"/>
    <dgm:cxn modelId="{B5003FBA-565D-4B11-B62C-CFF9249B6431}" type="presParOf" srcId="{EBFE8D76-12EA-435A-A542-71E38604C030}" destId="{15EA8983-5321-4ABB-93D0-4315FFFA315F}" srcOrd="0" destOrd="0" presId="urn:diagrams.loki3.com/VaryingWidthList"/>
    <dgm:cxn modelId="{6B84C88B-C185-4728-9454-509BD91867BF}" type="presParOf" srcId="{EBFE8D76-12EA-435A-A542-71E38604C030}" destId="{ED84E886-8D51-4D29-AD34-2D1A2EDC54BB}" srcOrd="1" destOrd="0" presId="urn:diagrams.loki3.com/VaryingWidthList"/>
    <dgm:cxn modelId="{C1993BB0-7537-4462-A7AC-B0D525532C50}" type="presParOf" srcId="{EBFE8D76-12EA-435A-A542-71E38604C030}" destId="{1FDB46BC-DF02-474A-9D4C-EBC37FC6D5A4}" srcOrd="2" destOrd="0" presId="urn:diagrams.loki3.com/VaryingWidthList"/>
    <dgm:cxn modelId="{48849944-38B5-4650-BB0A-9A19BFE630C2}" type="presParOf" srcId="{EBFE8D76-12EA-435A-A542-71E38604C030}" destId="{ADC687B5-6D68-4FDC-96AE-75F206925E58}" srcOrd="3" destOrd="0" presId="urn:diagrams.loki3.com/VaryingWidthList"/>
    <dgm:cxn modelId="{A0321D39-4109-474E-AC7C-86E28503CF3E}" type="presParOf" srcId="{EBFE8D76-12EA-435A-A542-71E38604C030}" destId="{B6EEBA23-C2D9-4872-A753-E891071A4E82}" srcOrd="4" destOrd="0" presId="urn:diagrams.loki3.com/VaryingWidthList"/>
    <dgm:cxn modelId="{1019D925-320C-4683-966F-CAB2CC9335E8}" type="presParOf" srcId="{EBFE8D76-12EA-435A-A542-71E38604C030}" destId="{C05160AD-939B-4E66-BB98-A5BEA744850D}" srcOrd="5" destOrd="0" presId="urn:diagrams.loki3.com/VaryingWidthList"/>
    <dgm:cxn modelId="{6EB29148-AD75-4110-9E41-D4C39079E87A}" type="presParOf" srcId="{EBFE8D76-12EA-435A-A542-71E38604C030}" destId="{58465DDB-D962-4C09-A2AF-84051829AE80}" srcOrd="6" destOrd="0" presId="urn:diagrams.loki3.com/VaryingWidthList"/>
    <dgm:cxn modelId="{A352AA26-83B7-4CE0-BF51-349552865C58}" type="presParOf" srcId="{EBFE8D76-12EA-435A-A542-71E38604C030}" destId="{82090146-428C-42AF-A08B-51966BF23EB9}" srcOrd="7" destOrd="0" presId="urn:diagrams.loki3.com/VaryingWidthList"/>
    <dgm:cxn modelId="{E1A7ECAA-269E-410E-8406-0D6937F96939}" type="presParOf" srcId="{EBFE8D76-12EA-435A-A542-71E38604C030}" destId="{593EEDF5-F837-45E1-AE31-6C0DFA0B09DE}" srcOrd="8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00C957-D1C5-48A4-B21A-F676D830412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1FBDD9A-F5C3-45A5-87C3-89E17644A9D1}">
      <dgm:prSet phldrT="[Text]"/>
      <dgm:spPr/>
      <dgm:t>
        <a:bodyPr/>
        <a:lstStyle/>
        <a:p>
          <a:r>
            <a:rPr lang="uk-UA" dirty="0"/>
            <a:t>Вимоги ринку праці(роботодавців)</a:t>
          </a:r>
        </a:p>
      </dgm:t>
    </dgm:pt>
    <dgm:pt modelId="{4C1CF4FB-E837-4722-83CF-97491D56AE42}" type="parTrans" cxnId="{C3A807C4-547F-48D6-AFCD-B98E3C55E5C8}">
      <dgm:prSet/>
      <dgm:spPr/>
      <dgm:t>
        <a:bodyPr/>
        <a:lstStyle/>
        <a:p>
          <a:endParaRPr lang="uk-UA"/>
        </a:p>
      </dgm:t>
    </dgm:pt>
    <dgm:pt modelId="{BE9B437D-A09F-40D9-9B48-5F747AD22CC1}" type="sibTrans" cxnId="{C3A807C4-547F-48D6-AFCD-B98E3C55E5C8}">
      <dgm:prSet/>
      <dgm:spPr/>
      <dgm:t>
        <a:bodyPr/>
        <a:lstStyle/>
        <a:p>
          <a:endParaRPr lang="uk-UA"/>
        </a:p>
      </dgm:t>
    </dgm:pt>
    <dgm:pt modelId="{6B0734BF-398D-4A9C-955D-349E64267C18}">
      <dgm:prSet phldrT="[Text]"/>
      <dgm:spPr/>
      <dgm:t>
        <a:bodyPr/>
        <a:lstStyle/>
        <a:p>
          <a:r>
            <a:rPr lang="uk-UA" dirty="0"/>
            <a:t>Професійний стандарт</a:t>
          </a:r>
        </a:p>
      </dgm:t>
    </dgm:pt>
    <dgm:pt modelId="{0BCD5DA3-BA5E-4418-926E-23FBBEC36A2E}" type="parTrans" cxnId="{21A835E1-1F10-4C1E-B5D5-56FE6D90FC83}">
      <dgm:prSet/>
      <dgm:spPr/>
      <dgm:t>
        <a:bodyPr/>
        <a:lstStyle/>
        <a:p>
          <a:endParaRPr lang="uk-UA"/>
        </a:p>
      </dgm:t>
    </dgm:pt>
    <dgm:pt modelId="{04770015-7728-4E88-BD66-B960EE48F608}" type="sibTrans" cxnId="{21A835E1-1F10-4C1E-B5D5-56FE6D90FC83}">
      <dgm:prSet/>
      <dgm:spPr/>
      <dgm:t>
        <a:bodyPr/>
        <a:lstStyle/>
        <a:p>
          <a:endParaRPr lang="uk-UA"/>
        </a:p>
      </dgm:t>
    </dgm:pt>
    <dgm:pt modelId="{0A91E1BE-31ED-4FEA-A8D6-4D5F10261E66}">
      <dgm:prSet phldrT="[Text]"/>
      <dgm:spPr/>
      <dgm:t>
        <a:bodyPr/>
        <a:lstStyle/>
        <a:p>
          <a:r>
            <a:rPr lang="uk-UA" dirty="0"/>
            <a:t>Професійна кваліфікація</a:t>
          </a:r>
        </a:p>
      </dgm:t>
    </dgm:pt>
    <dgm:pt modelId="{A11AC329-CD55-442E-8B78-BB56D5D1A1C2}" type="parTrans" cxnId="{26BDE944-D139-4248-9826-05C19BB3AD59}">
      <dgm:prSet/>
      <dgm:spPr/>
      <dgm:t>
        <a:bodyPr/>
        <a:lstStyle/>
        <a:p>
          <a:endParaRPr lang="uk-UA"/>
        </a:p>
      </dgm:t>
    </dgm:pt>
    <dgm:pt modelId="{9FD45F9B-EEF4-43B9-A32A-CB806CB80BDF}" type="sibTrans" cxnId="{26BDE944-D139-4248-9826-05C19BB3AD59}">
      <dgm:prSet/>
      <dgm:spPr/>
      <dgm:t>
        <a:bodyPr/>
        <a:lstStyle/>
        <a:p>
          <a:endParaRPr lang="uk-UA"/>
        </a:p>
      </dgm:t>
    </dgm:pt>
    <dgm:pt modelId="{7BE32C75-6CF3-49BB-88E6-89A44CAF6F67}" type="pres">
      <dgm:prSet presAssocID="{CB00C957-D1C5-48A4-B21A-F676D8304120}" presName="CompostProcess" presStyleCnt="0">
        <dgm:presLayoutVars>
          <dgm:dir/>
          <dgm:resizeHandles val="exact"/>
        </dgm:presLayoutVars>
      </dgm:prSet>
      <dgm:spPr/>
    </dgm:pt>
    <dgm:pt modelId="{4C87EDD5-781A-4129-82C0-724956D38E05}" type="pres">
      <dgm:prSet presAssocID="{CB00C957-D1C5-48A4-B21A-F676D8304120}" presName="arrow" presStyleLbl="bgShp" presStyleIdx="0" presStyleCnt="1"/>
      <dgm:spPr/>
    </dgm:pt>
    <dgm:pt modelId="{AC15DA9C-080D-491B-85FF-6D1B5A7926E7}" type="pres">
      <dgm:prSet presAssocID="{CB00C957-D1C5-48A4-B21A-F676D8304120}" presName="linearProcess" presStyleCnt="0"/>
      <dgm:spPr/>
    </dgm:pt>
    <dgm:pt modelId="{59192433-8A14-4CB4-9451-9BAADD29564A}" type="pres">
      <dgm:prSet presAssocID="{11FBDD9A-F5C3-45A5-87C3-89E17644A9D1}" presName="textNode" presStyleLbl="node1" presStyleIdx="0" presStyleCnt="3">
        <dgm:presLayoutVars>
          <dgm:bulletEnabled val="1"/>
        </dgm:presLayoutVars>
      </dgm:prSet>
      <dgm:spPr/>
    </dgm:pt>
    <dgm:pt modelId="{134E1480-4273-40F5-AC54-8486FBB2CD6E}" type="pres">
      <dgm:prSet presAssocID="{BE9B437D-A09F-40D9-9B48-5F747AD22CC1}" presName="sibTrans" presStyleCnt="0"/>
      <dgm:spPr/>
    </dgm:pt>
    <dgm:pt modelId="{FC90B1F4-48F8-43C8-803D-CAC8278C4A12}" type="pres">
      <dgm:prSet presAssocID="{6B0734BF-398D-4A9C-955D-349E64267C18}" presName="textNode" presStyleLbl="node1" presStyleIdx="1" presStyleCnt="3">
        <dgm:presLayoutVars>
          <dgm:bulletEnabled val="1"/>
        </dgm:presLayoutVars>
      </dgm:prSet>
      <dgm:spPr/>
    </dgm:pt>
    <dgm:pt modelId="{54821D53-FB6B-45D5-9EE6-594C27F65227}" type="pres">
      <dgm:prSet presAssocID="{04770015-7728-4E88-BD66-B960EE48F608}" presName="sibTrans" presStyleCnt="0"/>
      <dgm:spPr/>
    </dgm:pt>
    <dgm:pt modelId="{F6B990BF-7C96-4296-B38E-9D1244F4443B}" type="pres">
      <dgm:prSet presAssocID="{0A91E1BE-31ED-4FEA-A8D6-4D5F10261E66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26BDE944-D139-4248-9826-05C19BB3AD59}" srcId="{CB00C957-D1C5-48A4-B21A-F676D8304120}" destId="{0A91E1BE-31ED-4FEA-A8D6-4D5F10261E66}" srcOrd="2" destOrd="0" parTransId="{A11AC329-CD55-442E-8B78-BB56D5D1A1C2}" sibTransId="{9FD45F9B-EEF4-43B9-A32A-CB806CB80BDF}"/>
    <dgm:cxn modelId="{D1212C89-1BC6-40D8-BAD2-D8AABB713A71}" type="presOf" srcId="{6B0734BF-398D-4A9C-955D-349E64267C18}" destId="{FC90B1F4-48F8-43C8-803D-CAC8278C4A12}" srcOrd="0" destOrd="0" presId="urn:microsoft.com/office/officeart/2005/8/layout/hProcess9"/>
    <dgm:cxn modelId="{0A5865AA-6A56-4003-B0A5-FAD3DD0DC6D8}" type="presOf" srcId="{11FBDD9A-F5C3-45A5-87C3-89E17644A9D1}" destId="{59192433-8A14-4CB4-9451-9BAADD29564A}" srcOrd="0" destOrd="0" presId="urn:microsoft.com/office/officeart/2005/8/layout/hProcess9"/>
    <dgm:cxn modelId="{83C5E6AB-6F4D-4F63-9614-4EBD189157D4}" type="presOf" srcId="{0A91E1BE-31ED-4FEA-A8D6-4D5F10261E66}" destId="{F6B990BF-7C96-4296-B38E-9D1244F4443B}" srcOrd="0" destOrd="0" presId="urn:microsoft.com/office/officeart/2005/8/layout/hProcess9"/>
    <dgm:cxn modelId="{C3A807C4-547F-48D6-AFCD-B98E3C55E5C8}" srcId="{CB00C957-D1C5-48A4-B21A-F676D8304120}" destId="{11FBDD9A-F5C3-45A5-87C3-89E17644A9D1}" srcOrd="0" destOrd="0" parTransId="{4C1CF4FB-E837-4722-83CF-97491D56AE42}" sibTransId="{BE9B437D-A09F-40D9-9B48-5F747AD22CC1}"/>
    <dgm:cxn modelId="{39F4EFCE-3E79-474F-A252-677E04134BFE}" type="presOf" srcId="{CB00C957-D1C5-48A4-B21A-F676D8304120}" destId="{7BE32C75-6CF3-49BB-88E6-89A44CAF6F67}" srcOrd="0" destOrd="0" presId="urn:microsoft.com/office/officeart/2005/8/layout/hProcess9"/>
    <dgm:cxn modelId="{21A835E1-1F10-4C1E-B5D5-56FE6D90FC83}" srcId="{CB00C957-D1C5-48A4-B21A-F676D8304120}" destId="{6B0734BF-398D-4A9C-955D-349E64267C18}" srcOrd="1" destOrd="0" parTransId="{0BCD5DA3-BA5E-4418-926E-23FBBEC36A2E}" sibTransId="{04770015-7728-4E88-BD66-B960EE48F608}"/>
    <dgm:cxn modelId="{6BD38343-2992-49A4-A984-E9523DD8864E}" type="presParOf" srcId="{7BE32C75-6CF3-49BB-88E6-89A44CAF6F67}" destId="{4C87EDD5-781A-4129-82C0-724956D38E05}" srcOrd="0" destOrd="0" presId="urn:microsoft.com/office/officeart/2005/8/layout/hProcess9"/>
    <dgm:cxn modelId="{662E7A83-7F78-4A49-B9CE-E0F25D4DD849}" type="presParOf" srcId="{7BE32C75-6CF3-49BB-88E6-89A44CAF6F67}" destId="{AC15DA9C-080D-491B-85FF-6D1B5A7926E7}" srcOrd="1" destOrd="0" presId="urn:microsoft.com/office/officeart/2005/8/layout/hProcess9"/>
    <dgm:cxn modelId="{AEBC8FB4-DDB6-4F45-B265-0310A421FE36}" type="presParOf" srcId="{AC15DA9C-080D-491B-85FF-6D1B5A7926E7}" destId="{59192433-8A14-4CB4-9451-9BAADD29564A}" srcOrd="0" destOrd="0" presId="urn:microsoft.com/office/officeart/2005/8/layout/hProcess9"/>
    <dgm:cxn modelId="{C326E429-A2FC-4D13-B376-7D634EF9069C}" type="presParOf" srcId="{AC15DA9C-080D-491B-85FF-6D1B5A7926E7}" destId="{134E1480-4273-40F5-AC54-8486FBB2CD6E}" srcOrd="1" destOrd="0" presId="urn:microsoft.com/office/officeart/2005/8/layout/hProcess9"/>
    <dgm:cxn modelId="{09B31084-F185-4E06-B997-5D919F7DDD05}" type="presParOf" srcId="{AC15DA9C-080D-491B-85FF-6D1B5A7926E7}" destId="{FC90B1F4-48F8-43C8-803D-CAC8278C4A12}" srcOrd="2" destOrd="0" presId="urn:microsoft.com/office/officeart/2005/8/layout/hProcess9"/>
    <dgm:cxn modelId="{CA2D77C0-03E8-49F3-B414-3CAA875F5E93}" type="presParOf" srcId="{AC15DA9C-080D-491B-85FF-6D1B5A7926E7}" destId="{54821D53-FB6B-45D5-9EE6-594C27F65227}" srcOrd="3" destOrd="0" presId="urn:microsoft.com/office/officeart/2005/8/layout/hProcess9"/>
    <dgm:cxn modelId="{520893CC-F866-4166-ADC0-D5D691055823}" type="presParOf" srcId="{AC15DA9C-080D-491B-85FF-6D1B5A7926E7}" destId="{F6B990BF-7C96-4296-B38E-9D1244F4443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A8983-5321-4ABB-93D0-4315FFFA315F}">
      <dsp:nvSpPr>
        <dsp:cNvPr id="0" name=""/>
        <dsp:cNvSpPr/>
      </dsp:nvSpPr>
      <dsp:spPr>
        <a:xfrm>
          <a:off x="1576543" y="1826"/>
          <a:ext cx="6068128" cy="600523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dirty="0">
              <a:solidFill>
                <a:schemeClr val="tx1"/>
              </a:solidFill>
            </a:rPr>
            <a:t>8 рівень, </a:t>
          </a:r>
          <a:r>
            <a:rPr lang="uk-UA" sz="1800" i="1" kern="1200" dirty="0">
              <a:solidFill>
                <a:schemeClr val="tx1"/>
              </a:solidFill>
            </a:rPr>
            <a:t>(Доктор філософії)</a:t>
          </a:r>
        </a:p>
      </dsp:txBody>
      <dsp:txXfrm>
        <a:off x="1576543" y="1826"/>
        <a:ext cx="6068128" cy="600523"/>
      </dsp:txXfrm>
    </dsp:sp>
    <dsp:sp modelId="{1FDB46BC-DF02-474A-9D4C-EBC37FC6D5A4}">
      <dsp:nvSpPr>
        <dsp:cNvPr id="0" name=""/>
        <dsp:cNvSpPr/>
      </dsp:nvSpPr>
      <dsp:spPr>
        <a:xfrm>
          <a:off x="2456692" y="654748"/>
          <a:ext cx="4345164" cy="702022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dirty="0">
              <a:solidFill>
                <a:schemeClr val="tx1"/>
              </a:solidFill>
            </a:rPr>
            <a:t>7 рівень,</a:t>
          </a:r>
          <a:r>
            <a:rPr lang="uk-UA" sz="1800" i="1" kern="1200" dirty="0">
              <a:solidFill>
                <a:schemeClr val="tx1"/>
              </a:solidFill>
            </a:rPr>
            <a:t>(Магістр)</a:t>
          </a:r>
        </a:p>
      </dsp:txBody>
      <dsp:txXfrm>
        <a:off x="2456692" y="654748"/>
        <a:ext cx="4345164" cy="702022"/>
      </dsp:txXfrm>
    </dsp:sp>
    <dsp:sp modelId="{B6EEBA23-C2D9-4872-A753-E891071A4E82}">
      <dsp:nvSpPr>
        <dsp:cNvPr id="0" name=""/>
        <dsp:cNvSpPr/>
      </dsp:nvSpPr>
      <dsp:spPr>
        <a:xfrm>
          <a:off x="2220414" y="1336177"/>
          <a:ext cx="4817709" cy="66409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dirty="0">
              <a:solidFill>
                <a:schemeClr val="tx1"/>
              </a:solidFill>
            </a:rPr>
            <a:t>6 рівень, (</a:t>
          </a:r>
          <a:r>
            <a:rPr lang="uk-UA" sz="1800" i="1" kern="1200" dirty="0">
              <a:solidFill>
                <a:schemeClr val="tx1"/>
              </a:solidFill>
            </a:rPr>
            <a:t>Бакалавр)</a:t>
          </a:r>
        </a:p>
      </dsp:txBody>
      <dsp:txXfrm>
        <a:off x="2220414" y="1336177"/>
        <a:ext cx="4817709" cy="664098"/>
      </dsp:txXfrm>
    </dsp:sp>
    <dsp:sp modelId="{58465DDB-D962-4C09-A2AF-84051829AE80}">
      <dsp:nvSpPr>
        <dsp:cNvPr id="0" name=""/>
        <dsp:cNvSpPr/>
      </dsp:nvSpPr>
      <dsp:spPr>
        <a:xfrm>
          <a:off x="1265909" y="1956944"/>
          <a:ext cx="7281968" cy="1175432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dirty="0">
              <a:solidFill>
                <a:schemeClr val="tx1"/>
              </a:solidFill>
            </a:rPr>
            <a:t>5 рівень, (</a:t>
          </a:r>
          <a:r>
            <a:rPr lang="uk-UA" sz="1800" i="1" kern="1200" dirty="0">
              <a:solidFill>
                <a:schemeClr val="tx1"/>
              </a:solidFill>
            </a:rPr>
            <a:t>Молодший бакалавр, фаховий молодший бакалавр</a:t>
          </a:r>
          <a:r>
            <a:rPr lang="uk-UA" sz="2500" i="1" kern="1200" dirty="0">
              <a:solidFill>
                <a:schemeClr val="tx1"/>
              </a:solidFill>
            </a:rPr>
            <a:t>)</a:t>
          </a:r>
        </a:p>
      </dsp:txBody>
      <dsp:txXfrm>
        <a:off x="1265909" y="1956944"/>
        <a:ext cx="7281968" cy="1175432"/>
      </dsp:txXfrm>
    </dsp:sp>
    <dsp:sp modelId="{593EEDF5-F837-45E1-AE31-6C0DFA0B09DE}">
      <dsp:nvSpPr>
        <dsp:cNvPr id="0" name=""/>
        <dsp:cNvSpPr/>
      </dsp:nvSpPr>
      <dsp:spPr>
        <a:xfrm>
          <a:off x="1351838" y="3040376"/>
          <a:ext cx="6734422" cy="48998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dirty="0">
              <a:solidFill>
                <a:schemeClr val="tx1"/>
              </a:solidFill>
            </a:rPr>
            <a:t>4 рівень, (</a:t>
          </a:r>
          <a:r>
            <a:rPr lang="uk-UA" sz="1800" i="1" kern="1200" dirty="0">
              <a:solidFill>
                <a:schemeClr val="tx1"/>
              </a:solidFill>
            </a:rPr>
            <a:t>Професійна післясередня освіта) </a:t>
          </a:r>
        </a:p>
      </dsp:txBody>
      <dsp:txXfrm>
        <a:off x="1351838" y="3040376"/>
        <a:ext cx="6734422" cy="4899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7EDD5-781A-4129-82C0-724956D38E05}">
      <dsp:nvSpPr>
        <dsp:cNvPr id="0" name=""/>
        <dsp:cNvSpPr/>
      </dsp:nvSpPr>
      <dsp:spPr>
        <a:xfrm>
          <a:off x="609599" y="0"/>
          <a:ext cx="6908800" cy="223977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192433-8A14-4CB4-9451-9BAADD29564A}">
      <dsp:nvSpPr>
        <dsp:cNvPr id="0" name=""/>
        <dsp:cNvSpPr/>
      </dsp:nvSpPr>
      <dsp:spPr>
        <a:xfrm>
          <a:off x="8731" y="671931"/>
          <a:ext cx="2616200" cy="8959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/>
            <a:t>Вимоги ринку праці(роботодавців)</a:t>
          </a:r>
        </a:p>
      </dsp:txBody>
      <dsp:txXfrm>
        <a:off x="52466" y="715666"/>
        <a:ext cx="2528730" cy="808438"/>
      </dsp:txXfrm>
    </dsp:sp>
    <dsp:sp modelId="{FC90B1F4-48F8-43C8-803D-CAC8278C4A12}">
      <dsp:nvSpPr>
        <dsp:cNvPr id="0" name=""/>
        <dsp:cNvSpPr/>
      </dsp:nvSpPr>
      <dsp:spPr>
        <a:xfrm>
          <a:off x="2755899" y="671931"/>
          <a:ext cx="2616200" cy="8959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/>
            <a:t>Професійний стандарт</a:t>
          </a:r>
        </a:p>
      </dsp:txBody>
      <dsp:txXfrm>
        <a:off x="2799634" y="715666"/>
        <a:ext cx="2528730" cy="808438"/>
      </dsp:txXfrm>
    </dsp:sp>
    <dsp:sp modelId="{F6B990BF-7C96-4296-B38E-9D1244F4443B}">
      <dsp:nvSpPr>
        <dsp:cNvPr id="0" name=""/>
        <dsp:cNvSpPr/>
      </dsp:nvSpPr>
      <dsp:spPr>
        <a:xfrm>
          <a:off x="5503068" y="671931"/>
          <a:ext cx="2616200" cy="8959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/>
            <a:t>Професійна кваліфікація</a:t>
          </a:r>
        </a:p>
      </dsp:txBody>
      <dsp:txXfrm>
        <a:off x="5546803" y="715666"/>
        <a:ext cx="2528730" cy="808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6316E2-C6EF-BE8C-D5DF-6606CE4D8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3EF9047F-D9A8-C82B-C459-D312737BFE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3623898-9B75-523F-7E27-F8D7500B0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7E0-81EE-41C0-9E76-F413E25879EF}" type="datetimeFigureOut">
              <a:rPr lang="uk-UA" smtClean="0"/>
              <a:t>28.03.2024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08DDD80-55B3-E00C-A9F9-8DB310FE7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552578E-1A60-43B6-0C8E-27D0206A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487A-B005-4ABD-9F9E-BD0B035C7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520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414DD3-D8DE-3013-0049-D3B2A9ED5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AA6F000-662B-4CDF-7054-F64CE7400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7D0900D-46D5-DCDE-8EED-3EAC603B9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7E0-81EE-41C0-9E76-F413E25879EF}" type="datetimeFigureOut">
              <a:rPr lang="uk-UA" smtClean="0"/>
              <a:t>28.03.2024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7AA03FB-5B20-127C-14AD-10989F1C5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34CAA31-B71A-AE45-7A56-A8C565CD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487A-B005-4ABD-9F9E-BD0B035C7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966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ACD51548-E213-283B-36BC-2ACF2264CA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54CA9CB-19E8-BE5B-5985-47F69C080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FF2D586-86E4-60BE-02B5-B5CAF9A5F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7E0-81EE-41C0-9E76-F413E25879EF}" type="datetimeFigureOut">
              <a:rPr lang="uk-UA" smtClean="0"/>
              <a:t>28.03.2024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6142617-E37C-66D1-B81D-7EC5D1790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62017FB-00E7-3253-24FF-080978BE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487A-B005-4ABD-9F9E-BD0B035C7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261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56AB53-7F1E-793A-B9AA-A2A37F1B3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0FAE29-566F-34E3-96B0-33100213D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77ECED5-0DFA-88B4-DF47-2D4F8DB07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7E0-81EE-41C0-9E76-F413E25879EF}" type="datetimeFigureOut">
              <a:rPr lang="uk-UA" smtClean="0"/>
              <a:t>28.03.2024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21BE1EA-E72C-A9A7-FD82-6FFBA037B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A42E09D-BBE3-51F1-77E5-F736F3ED9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487A-B005-4ABD-9F9E-BD0B035C7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280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9B0D69-D012-81DD-80E7-EDA215D63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CC6A6E1-2AD3-B2FA-9258-7266B55CB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20AFCAC-EADC-A8DF-B781-D311D413A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7E0-81EE-41C0-9E76-F413E25879EF}" type="datetimeFigureOut">
              <a:rPr lang="uk-UA" smtClean="0"/>
              <a:t>28.03.2024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D458670-E9DB-394F-306B-96D640E95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6DC93A6-0FB6-4485-10C3-AA26A11C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487A-B005-4ABD-9F9E-BD0B035C7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151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DFF4D0-3B17-CB66-893A-E39ED76B1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0A3A9D0-29F2-CE7E-35BC-9BC3F81976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2F91AF09-BEA0-C3D7-323E-86C92A1E7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8801C20C-441F-A476-1BBE-FB77B0638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7E0-81EE-41C0-9E76-F413E25879EF}" type="datetimeFigureOut">
              <a:rPr lang="uk-UA" smtClean="0"/>
              <a:t>28.03.2024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498935F-AF2D-514A-F0C6-1EAD5A7BC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74EBFCB-862D-5BF3-69D3-BD09EF46F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487A-B005-4ABD-9F9E-BD0B035C7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569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ED1CD6-D80A-EF66-B4B1-CA0F132B0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8C074C5-399D-2C5A-296F-CE62A08AD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12365A2-8969-3412-302C-2BE80D610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207AF0BD-1035-52CD-69AE-7E41A7E2BE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31F25DA3-15A9-F6AA-7D3C-9D98AA4A2A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6C833B80-3008-61DE-4453-FD6E7142F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7E0-81EE-41C0-9E76-F413E25879EF}" type="datetimeFigureOut">
              <a:rPr lang="uk-UA" smtClean="0"/>
              <a:t>28.03.2024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4A52901D-62AE-82DB-D5B1-AC21AEC0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B41DC0B3-CA30-579A-4175-271B50849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487A-B005-4ABD-9F9E-BD0B035C7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097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D3E92B-F0E3-BA63-A928-A75EA306A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C1C3B688-34D5-F0E8-9DEC-BA5F036A0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7E0-81EE-41C0-9E76-F413E25879EF}" type="datetimeFigureOut">
              <a:rPr lang="uk-UA" smtClean="0"/>
              <a:t>28.03.2024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587367EF-998D-3875-CCC3-19DD4F3C2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860C49CB-E2F6-DB1A-6B58-0920B673C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487A-B005-4ABD-9F9E-BD0B035C7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195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20FA75EE-41AC-9822-A986-295E91B3C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7E0-81EE-41C0-9E76-F413E25879EF}" type="datetimeFigureOut">
              <a:rPr lang="uk-UA" smtClean="0"/>
              <a:t>28.03.2024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B4497B8F-ABA9-20CC-D255-3C4F140CC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D34B9505-983E-E8B2-A2A4-40F940E98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487A-B005-4ABD-9F9E-BD0B035C7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670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08F2F-BC0D-C0B8-B378-88CB7814E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C4AD1F9-D814-D304-201A-00582ABFB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BC95557-4F12-FF02-95BD-2DC0212C9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8A343526-BE56-9984-67E0-0FFACC6C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7E0-81EE-41C0-9E76-F413E25879EF}" type="datetimeFigureOut">
              <a:rPr lang="uk-UA" smtClean="0"/>
              <a:t>28.03.2024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4017550-9C99-24E6-1FB2-54904430A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835021E-3CC3-13C3-B955-9BC478C37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487A-B005-4ABD-9F9E-BD0B035C7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149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C6ED6E-986B-A317-A631-C2B0BAC14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3C1C56D6-9B4E-C27F-1AF7-9E20C40D46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994752F2-3604-DB92-40E2-68CC0D70B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77DEC40-B790-4416-AA7A-CC0A16298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7E0-81EE-41C0-9E76-F413E25879EF}" type="datetimeFigureOut">
              <a:rPr lang="uk-UA" smtClean="0"/>
              <a:t>28.03.2024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D3F8614-E309-ADF0-55EC-9904A40B0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4753A5D-FFE3-7CFA-92DA-78C135F15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487A-B005-4ABD-9F9E-BD0B035C7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066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A6585F2E-C48F-AA83-2CE6-63C0B3447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A284678-A8F0-8A1E-E719-71BF20857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1CB78E5-CF3A-A701-929C-B2432997D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D27E0-81EE-41C0-9E76-F413E25879EF}" type="datetimeFigureOut">
              <a:rPr lang="uk-UA" smtClean="0"/>
              <a:t>28.03.2024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961E270-8296-761B-45E6-46426D62FA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E59DAB9-D2EF-7576-B174-A73B610634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D487A-B005-4ABD-9F9E-BD0B035C7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529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953AB1-6811-2982-418F-887037CDB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693" y="2724281"/>
            <a:ext cx="10768614" cy="2387600"/>
          </a:xfrm>
        </p:spPr>
        <p:txBody>
          <a:bodyPr>
            <a:normAutofit fontScale="90000"/>
          </a:bodyPr>
          <a:lstStyle/>
          <a:p>
            <a:b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Професійні</a:t>
            </a:r>
            <a:r>
              <a:rPr lang="ru-RU" sz="4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кваліфікації</a:t>
            </a:r>
            <a:r>
              <a:rPr lang="ru-RU" sz="4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40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Національній</a:t>
            </a:r>
            <a:r>
              <a:rPr lang="ru-RU" sz="4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системі</a:t>
            </a:r>
            <a:r>
              <a:rPr lang="ru-RU" sz="4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кваліфікацій</a:t>
            </a:r>
            <a:r>
              <a:rPr lang="ru-RU" sz="4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br>
              <a:rPr lang="en-US" sz="4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4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Порядок </a:t>
            </a:r>
            <a:r>
              <a:rPr lang="ru-RU" sz="40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присвоєння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uk-UA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підтвердження</a:t>
            </a:r>
            <a:r>
              <a:rPr lang="ru-RU" sz="4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br>
              <a:rPr lang="en-US" sz="4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4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Права </a:t>
            </a:r>
            <a:r>
              <a:rPr lang="ru-RU" sz="40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здобувача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ru-RU" sz="4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br>
              <a:rPr lang="ru-RU" sz="4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uk-UA" sz="4000" b="1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0176D245-01ED-915B-7811-5E778B3EE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2400" y="4811078"/>
            <a:ext cx="9144000" cy="1655762"/>
          </a:xfrm>
        </p:spPr>
        <p:txBody>
          <a:bodyPr/>
          <a:lstStyle/>
          <a:p>
            <a:endParaRPr lang="uk-UA" dirty="0"/>
          </a:p>
          <a:p>
            <a:endParaRPr lang="uk-UA" dirty="0"/>
          </a:p>
          <a:p>
            <a:r>
              <a:rPr lang="uk-UA" dirty="0"/>
              <a:t>Володимир </a:t>
            </a:r>
            <a:r>
              <a:rPr lang="uk-UA" dirty="0" err="1"/>
              <a:t>Ковтунець</a:t>
            </a:r>
            <a:endParaRPr lang="uk-UA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5EFBA99-1353-10CD-9D2C-E2519301F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ru-RU" dirty="0"/>
              <a:t>МІЖНАРОДНЕ АГЕНТСТВО ПРОФЕСІЙНИХ КВАЛІФІКАЦІЙ̆. http//pqa.com.ua </a:t>
            </a:r>
            <a:endParaRPr lang="uk-UA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12FCDA0-72B7-1E12-8160-790EC60769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28" y="150016"/>
            <a:ext cx="1288239" cy="132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435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E3E93B-2585-CDEA-C8C9-DC985D09D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46864"/>
            <a:ext cx="10515600" cy="1325563"/>
          </a:xfrm>
        </p:spPr>
        <p:txBody>
          <a:bodyPr>
            <a:noAutofit/>
          </a:bodyPr>
          <a:lstStyle/>
          <a:p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2.9. Оцінювання вмінь та навичок за результатами виконання професійного завдання  практичного характеру, яке включає зокрема вміння застосовувати професійні знання у практичній діяльності, умінь та навичок виконання трудових функцій та трудових дій, комунікаційних умінь та навичок проводиться за дескрипторами відповідно до такої шкали:</a:t>
            </a:r>
            <a:b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uk-UA" sz="2400" b="1" dirty="0"/>
          </a:p>
        </p:txBody>
      </p:sp>
      <p:graphicFrame>
        <p:nvGraphicFramePr>
          <p:cNvPr id="4" name="Таблиця 3">
            <a:extLst>
              <a:ext uri="{FF2B5EF4-FFF2-40B4-BE49-F238E27FC236}">
                <a16:creationId xmlns:a16="http://schemas.microsoft.com/office/drawing/2014/main" id="{8AEE019B-7C3A-15BF-C184-CDF1CE8FC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026646"/>
              </p:ext>
            </p:extLst>
          </p:nvPr>
        </p:nvGraphicFramePr>
        <p:xfrm>
          <a:off x="1651248" y="2665316"/>
          <a:ext cx="8975326" cy="378875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00203">
                  <a:extLst>
                    <a:ext uri="{9D8B030D-6E8A-4147-A177-3AD203B41FA5}">
                      <a16:colId xmlns:a16="http://schemas.microsoft.com/office/drawing/2014/main" val="1178739747"/>
                    </a:ext>
                  </a:extLst>
                </a:gridCol>
                <a:gridCol w="6033682">
                  <a:extLst>
                    <a:ext uri="{9D8B030D-6E8A-4147-A177-3AD203B41FA5}">
                      <a16:colId xmlns:a16="http://schemas.microsoft.com/office/drawing/2014/main" val="2899705650"/>
                    </a:ext>
                  </a:extLst>
                </a:gridCol>
                <a:gridCol w="2141441">
                  <a:extLst>
                    <a:ext uri="{9D8B030D-6E8A-4147-A177-3AD203B41FA5}">
                      <a16:colId xmlns:a16="http://schemas.microsoft.com/office/drawing/2014/main" val="1281767649"/>
                    </a:ext>
                  </a:extLst>
                </a:gridCol>
              </a:tblGrid>
              <a:tr h="690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№ з/п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Дескриптор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Максимальна кількість балів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6005412"/>
                  </a:ext>
                </a:extLst>
              </a:tr>
              <a:tr h="690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1.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Відповідність трудових функцій та трудових дій здобувача поставленому завданню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10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3772077"/>
                  </a:ext>
                </a:extLst>
              </a:tr>
              <a:tr h="690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2.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Повнота трудових функцій та трудових дій відповідно до трудової функції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25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5369804"/>
                  </a:ext>
                </a:extLst>
              </a:tr>
              <a:tr h="690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3.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Послідовність виконання  трудових функцій та трудових дій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20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2524693"/>
                  </a:ext>
                </a:extLst>
              </a:tr>
              <a:tr h="3373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4.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Якість виконання трудових функцій та трудовий дій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35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288010"/>
                  </a:ext>
                </a:extLst>
              </a:tr>
              <a:tr h="690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5.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Професійне спілкування, зокрема, презентація результатів виконання робіт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10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0235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940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F2A3F7-E642-15A5-BA80-3CB88099B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977" y="-78758"/>
            <a:ext cx="10515600" cy="1325563"/>
          </a:xfrm>
        </p:spPr>
        <p:txBody>
          <a:bodyPr/>
          <a:lstStyle/>
          <a:p>
            <a:pPr algn="ctr"/>
            <a:r>
              <a:rPr lang="uk-UA" b="1" dirty="0"/>
              <a:t>Право на оскарження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16A31AC-33D5-AB5A-6CF4-2EE16D14C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9810"/>
            <a:ext cx="10515600" cy="5147153"/>
          </a:xfrm>
        </p:spPr>
        <p:txBody>
          <a:bodyPr>
            <a:normAutofit/>
          </a:bodyPr>
          <a:lstStyle/>
          <a:p>
            <a:r>
              <a:rPr lang="uk-UA" sz="3300" dirty="0"/>
              <a:t>Апеляція до МАПК:</a:t>
            </a:r>
          </a:p>
          <a:p>
            <a:pPr lvl="1"/>
            <a:r>
              <a:rPr lang="uk-UA" sz="3300" dirty="0"/>
              <a:t>На порушення в процесі оцінювання</a:t>
            </a:r>
          </a:p>
          <a:p>
            <a:pPr lvl="1"/>
            <a:r>
              <a:rPr lang="uk-UA" sz="3300" dirty="0"/>
              <a:t>На результат оцінювання</a:t>
            </a:r>
          </a:p>
          <a:p>
            <a:pPr marL="457200" lvl="1" indent="0">
              <a:buNone/>
            </a:pPr>
            <a:endParaRPr lang="uk-UA" dirty="0"/>
          </a:p>
          <a:p>
            <a:pPr marL="0" indent="0">
              <a:buNone/>
            </a:pP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20. 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кваліфікаційного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центру про 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відмову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проведенні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про 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відмову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присвоєнні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підтвердженні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повної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часткової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здобувач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оскаржити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місяця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дня 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sz="19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такого центру </a:t>
            </a:r>
            <a:r>
              <a:rPr lang="ru-RU" sz="19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апеляції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/>
              <a:t>Постанова КМУ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15 вересня 2021 р. № 956</a:t>
            </a:r>
          </a:p>
          <a:p>
            <a:pPr marL="0" indent="0">
              <a:buNone/>
            </a:pPr>
            <a:endParaRPr lang="ru-RU" sz="1800" b="1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Оскарження в судовому порядку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21407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FA701-FD59-A775-3B3D-67FAE3A18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Особливості тесту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84152C1-9A7B-6883-9BE5-134A1ADD3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Надано право коментувати окремі завдання у формі відкритого завдання. Буде також оцінюватись невід</a:t>
            </a:r>
            <a:r>
              <a:rPr lang="en-US" dirty="0"/>
              <a:t>’</a:t>
            </a:r>
            <a:r>
              <a:rPr lang="uk-UA" dirty="0"/>
              <a:t>ємним балом.</a:t>
            </a:r>
          </a:p>
        </p:txBody>
      </p:sp>
    </p:spTree>
    <p:extLst>
      <p:ext uri="{BB962C8B-B14F-4D97-AF65-F5344CB8AC3E}">
        <p14:creationId xmlns:p14="http://schemas.microsoft.com/office/powerpoint/2010/main" val="1257141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FA701-FD59-A775-3B3D-67FAE3A18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Особливості виконання практичного завдання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84152C1-9A7B-6883-9BE5-134A1ADD3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При отриманні можна уточнювати, клопотатись про надання додаткової інформації.</a:t>
            </a:r>
          </a:p>
          <a:p>
            <a:r>
              <a:rPr lang="uk-UA" dirty="0"/>
              <a:t>Презентуючи результати, важливо:</a:t>
            </a:r>
          </a:p>
          <a:p>
            <a:pPr lvl="1"/>
            <a:r>
              <a:rPr lang="uk-UA" dirty="0"/>
              <a:t>Продемонструвати самостійність виконання (дескриптор Відповідальність і автономія)</a:t>
            </a:r>
          </a:p>
          <a:p>
            <a:pPr lvl="1"/>
            <a:r>
              <a:rPr lang="uk-UA" dirty="0"/>
              <a:t>Не виходити за межі поставленого завдання</a:t>
            </a:r>
          </a:p>
          <a:p>
            <a:pPr lvl="1"/>
            <a:r>
              <a:rPr lang="uk-UA" dirty="0"/>
              <a:t>Не виходити за межі професійного стандарту</a:t>
            </a:r>
          </a:p>
        </p:txBody>
      </p:sp>
    </p:spTree>
    <p:extLst>
      <p:ext uri="{BB962C8B-B14F-4D97-AF65-F5344CB8AC3E}">
        <p14:creationId xmlns:p14="http://schemas.microsoft.com/office/powerpoint/2010/main" val="924606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45A6D2-A3E1-08FD-E47F-7C2E7FF84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dirty="0">
                <a:solidFill>
                  <a:srgbClr val="C00000"/>
                </a:solidFill>
              </a:rPr>
              <a:t>Успіху!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FC916CC-C714-DF5E-7E87-13BC0EA4FE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0893" y="3914148"/>
            <a:ext cx="1288239" cy="132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74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97675-40E6-E465-1F25-571557E52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302" y="-161836"/>
            <a:ext cx="11151909" cy="1325563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/>
              <a:t>Національна рамка кваліфікацій.</a:t>
            </a:r>
            <a:br>
              <a:rPr lang="uk-UA" sz="3200" b="1" dirty="0"/>
            </a:br>
            <a:r>
              <a:rPr lang="uk-UA" sz="3200" b="1" dirty="0"/>
              <a:t>Європейська рамка кваліфікацій для навчання упродовж життя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3EB81CA-35DD-EB68-915D-87790CB17DB3}"/>
              </a:ext>
            </a:extLst>
          </p:cNvPr>
          <p:cNvGraphicFramePr/>
          <p:nvPr/>
        </p:nvGraphicFramePr>
        <p:xfrm>
          <a:off x="1946656" y="1088016"/>
          <a:ext cx="9221216" cy="4347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id="{A8C3ADCF-45C1-31C7-EBFB-C93F0D663A73}"/>
              </a:ext>
            </a:extLst>
          </p:cNvPr>
          <p:cNvGrpSpPr/>
          <p:nvPr/>
        </p:nvGrpSpPr>
        <p:grpSpPr>
          <a:xfrm>
            <a:off x="2706624" y="4700339"/>
            <a:ext cx="8056106" cy="564101"/>
            <a:chOff x="1674361" y="4030910"/>
            <a:chExt cx="5909799" cy="31632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7213CAE-D880-5BDA-5A61-6AD9224CBB5F}"/>
                </a:ext>
              </a:extLst>
            </p:cNvPr>
            <p:cNvSpPr/>
            <p:nvPr/>
          </p:nvSpPr>
          <p:spPr>
            <a:xfrm>
              <a:off x="1674361" y="4030910"/>
              <a:ext cx="5909799" cy="31632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uk-UA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B8E9449-C8EF-4A3F-B82E-16C5193046A7}"/>
                </a:ext>
              </a:extLst>
            </p:cNvPr>
            <p:cNvSpPr txBox="1"/>
            <p:nvPr/>
          </p:nvSpPr>
          <p:spPr>
            <a:xfrm>
              <a:off x="1674361" y="4030910"/>
              <a:ext cx="5909799" cy="3163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uk-UA" b="1" dirty="0">
                  <a:solidFill>
                    <a:schemeClr val="tx1"/>
                  </a:solidFill>
                </a:rPr>
                <a:t>3</a:t>
              </a:r>
              <a:r>
                <a:rPr lang="uk-UA" b="1" kern="1200" dirty="0">
                  <a:solidFill>
                    <a:schemeClr val="tx1"/>
                  </a:solidFill>
                </a:rPr>
                <a:t> рівень, (</a:t>
              </a:r>
              <a:r>
                <a:rPr lang="uk-UA" i="1" kern="1200" dirty="0">
                  <a:solidFill>
                    <a:schemeClr val="tx1"/>
                  </a:solidFill>
                </a:rPr>
                <a:t>Повна загальна середня освіта, кваліфікований робітник) 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6DEADA02-9CE8-1EA7-562F-524163D7BEA3}"/>
              </a:ext>
            </a:extLst>
          </p:cNvPr>
          <p:cNvSpPr txBox="1"/>
          <p:nvPr/>
        </p:nvSpPr>
        <p:spPr>
          <a:xfrm>
            <a:off x="3401567" y="5349848"/>
            <a:ext cx="6312135" cy="3416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uk-UA" b="1" kern="1200" dirty="0"/>
              <a:t>2</a:t>
            </a:r>
            <a:r>
              <a:rPr lang="uk-UA" sz="1800" b="1" kern="1200" dirty="0">
                <a:solidFill>
                  <a:schemeClr val="tx1"/>
                </a:solidFill>
              </a:rPr>
              <a:t> рівень, (</a:t>
            </a:r>
            <a:r>
              <a:rPr lang="uk-UA" sz="1800" i="1" kern="1200" dirty="0">
                <a:solidFill>
                  <a:schemeClr val="tx1"/>
                </a:solidFill>
              </a:rPr>
              <a:t>Базова загальна середня освіта, робітник)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696992A-0EF1-B6C8-3980-747FCEE59697}"/>
              </a:ext>
            </a:extLst>
          </p:cNvPr>
          <p:cNvSpPr txBox="1"/>
          <p:nvPr/>
        </p:nvSpPr>
        <p:spPr>
          <a:xfrm>
            <a:off x="3507975" y="5737502"/>
            <a:ext cx="6096000" cy="3416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uk-UA" sz="1800" b="1" dirty="0">
                <a:solidFill>
                  <a:schemeClr val="tx1"/>
                </a:solidFill>
              </a:rPr>
              <a:t>1</a:t>
            </a:r>
            <a:r>
              <a:rPr lang="uk-UA" sz="1800" b="1" kern="1200" dirty="0">
                <a:solidFill>
                  <a:schemeClr val="tx1"/>
                </a:solidFill>
              </a:rPr>
              <a:t> рівень, (</a:t>
            </a:r>
            <a:r>
              <a:rPr lang="uk-UA" sz="1800" i="1" kern="1200" dirty="0">
                <a:solidFill>
                  <a:schemeClr val="tx1"/>
                </a:solidFill>
              </a:rPr>
              <a:t>Початкова освіта) </a:t>
            </a:r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4AB34DFC-4931-08FF-2495-7FEE65FABA1E}"/>
              </a:ext>
            </a:extLst>
          </p:cNvPr>
          <p:cNvSpPr/>
          <p:nvPr/>
        </p:nvSpPr>
        <p:spPr>
          <a:xfrm>
            <a:off x="829056" y="1487424"/>
            <a:ext cx="600214" cy="50596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5" name="Graphic 4" descr="Man changing baby">
            <a:extLst>
              <a:ext uri="{FF2B5EF4-FFF2-40B4-BE49-F238E27FC236}">
                <a16:creationId xmlns:a16="http://schemas.microsoft.com/office/drawing/2014/main" id="{CE4C40A5-BD9E-5E4A-21EB-8BD70D57BF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1440" y="5691480"/>
            <a:ext cx="914400" cy="914400"/>
          </a:xfrm>
          <a:prstGeom prst="rect">
            <a:avLst/>
          </a:prstGeom>
        </p:spPr>
      </p:pic>
      <p:pic>
        <p:nvPicPr>
          <p:cNvPr id="8" name="Graphic 7" descr="Detective">
            <a:extLst>
              <a:ext uri="{FF2B5EF4-FFF2-40B4-BE49-F238E27FC236}">
                <a16:creationId xmlns:a16="http://schemas.microsoft.com/office/drawing/2014/main" id="{A3E4A347-ACE7-5316-ED4F-D1780FA8D3C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-63621" y="142864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25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2DA6E-2EC8-7A50-9086-656586035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468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ПРОФЕСІЙНИЙ СТАНДАРТ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E3667-1A2A-3CFB-51AF-C3355382D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9810"/>
            <a:ext cx="10515600" cy="1929629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Професійний стандарт - це затверджені в установленому порядку вимоги до компетентностей працівників, що слугують основою для формування професійних кваліфікацій.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E10E275-8D45-C8A5-60B2-0432AFC6AB4F}"/>
              </a:ext>
            </a:extLst>
          </p:cNvPr>
          <p:cNvGraphicFramePr/>
          <p:nvPr/>
        </p:nvGraphicFramePr>
        <p:xfrm>
          <a:off x="1641382" y="3563051"/>
          <a:ext cx="8128000" cy="2239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268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F709D-B307-EFD4-220F-684704AE5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666" y="92315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 № 2179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 внесення змін до деяких законодавчих актів України щодо функціонування національної системи кваліфікацій»</a:t>
            </a:r>
            <a:r>
              <a:rPr lang="uk-UA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3B996-421E-6834-A8A4-A9BB3C685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2101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uk-UA" sz="3200" strike="noStrik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Домінування професійних стандартів </a:t>
            </a:r>
            <a:r>
              <a:rPr lang="uk-UA" sz="3200" strike="noStrike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 кваліфікаційними характеристиками</a:t>
            </a:r>
            <a:endParaRPr lang="uk-UA" sz="3200" strike="noStrik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Необхідність професійних кваліфікацій для більшості професій</a:t>
            </a:r>
            <a:endParaRPr lang="uk-UA" sz="3200" strike="noStrik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134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882B84-95BF-4859-793E-D50B3616E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/>
              <a:t>Оцінювання результатів навчання здобувачів професійної кваліфікації «Енергетичний аудитор будівель»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BBDA59E-562C-1630-2616-4E07ABA53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∑ = 0,1×Х + 0,4×Y + 0,5×Z</a:t>
            </a:r>
          </a:p>
          <a:p>
            <a:pPr marL="342900" lvl="0" indent="-342900" fontAlgn="base">
              <a:lnSpc>
                <a:spcPct val="107000"/>
              </a:lnSpc>
              <a:buFont typeface="Symbol" panose="05050102010706020507" pitchFamily="18" charset="2"/>
              <a:buChar char=""/>
            </a:pP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 – оцінка за професійне портфоліо;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– 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оцінка професійних знань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вмінь та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навичок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шляхом комп’ютерного тестування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за допомогою закритих та коротких відкритих тестових завдань; </a:t>
            </a: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 – оцінка здатності виконувати трудові функції шляхом виконання практичних завдань з аудиту енергоефективності приміщення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28018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D04BCA-72A8-7937-AF5D-1F0A42B95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Пороговий бал   </a:t>
            </a:r>
            <a:r>
              <a:rPr lang="uk-UA" b="1" i="1" dirty="0"/>
              <a:t>Здано</a:t>
            </a:r>
            <a:r>
              <a:rPr lang="en-US" b="1" i="1" dirty="0"/>
              <a:t>/</a:t>
            </a:r>
            <a:r>
              <a:rPr lang="uk-UA" b="1" i="1" dirty="0"/>
              <a:t>Не здано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B14242-6316-B190-52B1-C91A33F28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Z≥25</a:t>
            </a:r>
          </a:p>
          <a:p>
            <a:pPr marL="0" indent="0" algn="ctr">
              <a:buNone/>
            </a:pP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∑≥60</a:t>
            </a:r>
            <a:endParaRPr lang="uk-UA" sz="5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uk-UA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83998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2A983-32DE-F7E9-0855-0C39B0FE1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Можлива часткова кваліфікація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DD503B1-7A13-14AF-A468-8851FEFE2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Комісія з оцінювання може ухвалити рішення про присвоєння часткової кваліфікації, якщо не можна присвоїти повну кваліфікацію. В рішенні комісії вказується перелік трудових функцій, до виконання яких готовий здобувач.</a:t>
            </a:r>
            <a:endParaRPr lang="uk-UA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31082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FDACDD-AB17-3782-F3DF-4FD3DB398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Виконання тесту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283B60-D11F-D644-4767-E81FDF8E2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Три години</a:t>
            </a:r>
          </a:p>
          <a:p>
            <a:r>
              <a:rPr lang="uk-UA" dirty="0"/>
              <a:t>Відео і аудіо весь час увімкнені</a:t>
            </a:r>
          </a:p>
        </p:txBody>
      </p:sp>
    </p:spTree>
    <p:extLst>
      <p:ext uri="{BB962C8B-B14F-4D97-AF65-F5344CB8AC3E}">
        <p14:creationId xmlns:p14="http://schemas.microsoft.com/office/powerpoint/2010/main" val="380049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4A95DB-F5FF-1C16-7BB3-C1BD5F10F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2.8. Оцінювання відповідей на тестові завдання відкритого типу проводиться за дескрипторами відповідно до такої шкали:</a:t>
            </a:r>
            <a:b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uk-UA" b="1" dirty="0"/>
          </a:p>
        </p:txBody>
      </p:sp>
      <p:graphicFrame>
        <p:nvGraphicFramePr>
          <p:cNvPr id="8" name="Таблиця 7">
            <a:extLst>
              <a:ext uri="{FF2B5EF4-FFF2-40B4-BE49-F238E27FC236}">
                <a16:creationId xmlns:a16="http://schemas.microsoft.com/office/drawing/2014/main" id="{B8BC0992-D009-21C4-EF32-8F2CCD4EC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322005"/>
              </p:ext>
            </p:extLst>
          </p:nvPr>
        </p:nvGraphicFramePr>
        <p:xfrm>
          <a:off x="1313896" y="2068497"/>
          <a:ext cx="9809824" cy="421689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74604">
                  <a:extLst>
                    <a:ext uri="{9D8B030D-6E8A-4147-A177-3AD203B41FA5}">
                      <a16:colId xmlns:a16="http://schemas.microsoft.com/office/drawing/2014/main" val="1584188296"/>
                    </a:ext>
                  </a:extLst>
                </a:gridCol>
                <a:gridCol w="6594674">
                  <a:extLst>
                    <a:ext uri="{9D8B030D-6E8A-4147-A177-3AD203B41FA5}">
                      <a16:colId xmlns:a16="http://schemas.microsoft.com/office/drawing/2014/main" val="2646230660"/>
                    </a:ext>
                  </a:extLst>
                </a:gridCol>
                <a:gridCol w="2340546">
                  <a:extLst>
                    <a:ext uri="{9D8B030D-6E8A-4147-A177-3AD203B41FA5}">
                      <a16:colId xmlns:a16="http://schemas.microsoft.com/office/drawing/2014/main" val="3656752707"/>
                    </a:ext>
                  </a:extLst>
                </a:gridCol>
              </a:tblGrid>
              <a:tr h="9442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 dirty="0">
                          <a:effectLst/>
                        </a:rPr>
                        <a:t>№ з/п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 dirty="0">
                          <a:effectLst/>
                        </a:rPr>
                        <a:t>Дескриптор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>
                          <a:effectLst/>
                        </a:rPr>
                        <a:t>Максимальна кількість балів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3092006"/>
                  </a:ext>
                </a:extLst>
              </a:tr>
              <a:tr h="142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>
                          <a:effectLst/>
                        </a:rPr>
                        <a:t>1.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 dirty="0">
                          <a:effectLst/>
                        </a:rPr>
                        <a:t>Відповідність відповіді поставленому завданню, зокрема, правильне зазначення одиниць вимірювання, які використовуються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>
                          <a:effectLst/>
                        </a:rPr>
                        <a:t>1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781848"/>
                  </a:ext>
                </a:extLst>
              </a:tr>
              <a:tr h="461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>
                          <a:effectLst/>
                        </a:rPr>
                        <a:t>2.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 dirty="0">
                          <a:effectLst/>
                        </a:rPr>
                        <a:t>Правильність і повнота відповіді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>
                          <a:effectLst/>
                        </a:rPr>
                        <a:t>3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9134535"/>
                  </a:ext>
                </a:extLst>
              </a:tr>
              <a:tr h="461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>
                          <a:effectLst/>
                        </a:rPr>
                        <a:t>3.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 dirty="0" err="1">
                          <a:effectLst/>
                        </a:rPr>
                        <a:t>Обгрунтованість</a:t>
                      </a:r>
                      <a:r>
                        <a:rPr lang="uk-UA" sz="2400" dirty="0">
                          <a:effectLst/>
                        </a:rPr>
                        <a:t> відповіді 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>
                          <a:effectLst/>
                        </a:rPr>
                        <a:t>4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4753519"/>
                  </a:ext>
                </a:extLst>
              </a:tr>
              <a:tr h="461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>
                          <a:effectLst/>
                        </a:rPr>
                        <a:t>4.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 dirty="0">
                          <a:effectLst/>
                        </a:rPr>
                        <a:t>Рівень володіння професійною термінологією 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 dirty="0">
                          <a:effectLst/>
                        </a:rPr>
                        <a:t>1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7435725"/>
                  </a:ext>
                </a:extLst>
              </a:tr>
              <a:tr h="461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>
                          <a:effectLst/>
                        </a:rPr>
                        <a:t>5.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>
                          <a:effectLst/>
                        </a:rPr>
                        <a:t>Грамотність загальна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 dirty="0">
                          <a:effectLst/>
                        </a:rPr>
                        <a:t>1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5587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2135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621</Words>
  <Application>Microsoft Office PowerPoint</Application>
  <PresentationFormat>Широкий екран</PresentationFormat>
  <Paragraphs>94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  Професійні кваліфікації в Національній системі кваліфікацій.  Порядок присвоєння/підтвердження.  Права здобувача.  </vt:lpstr>
      <vt:lpstr>Національна рамка кваліфікацій. Європейська рамка кваліфікацій для навчання упродовж життя</vt:lpstr>
      <vt:lpstr>ПРОФЕСІЙНИЙ СТАНДАРТ</vt:lpstr>
      <vt:lpstr>Закон України № 2179  («Про внесення змін до деяких законодавчих актів України щодо функціонування національної системи кваліфікацій»)</vt:lpstr>
      <vt:lpstr>Оцінювання результатів навчання здобувачів професійної кваліфікації «Енергетичний аудитор будівель»</vt:lpstr>
      <vt:lpstr>Пороговий бал   Здано/Не здано</vt:lpstr>
      <vt:lpstr>Можлива часткова кваліфікація</vt:lpstr>
      <vt:lpstr>Виконання тесту</vt:lpstr>
      <vt:lpstr>2.8. Оцінювання відповідей на тестові завдання відкритого типу проводиться за дескрипторами відповідно до такої шкали: </vt:lpstr>
      <vt:lpstr>2.9. Оцінювання вмінь та навичок за результатами виконання професійного завдання  практичного характеру, яке включає зокрема вміння застосовувати професійні знання у практичній діяльності, умінь та навичок виконання трудових функцій та трудових дій, комунікаційних умінь та навичок проводиться за дескрипторами відповідно до такої шкали: </vt:lpstr>
      <vt:lpstr>Право на оскарження</vt:lpstr>
      <vt:lpstr>Особливості тесту</vt:lpstr>
      <vt:lpstr>Особливості виконання практичного завдання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Професійні кваліфікації в Національній системі кваліфікацій. Порядок присвоєння/підтвердження. Права здобувача  </dc:title>
  <dc:creator>Volodymyr Kovtunets</dc:creator>
  <cp:lastModifiedBy>Volodymyr Kovtunets</cp:lastModifiedBy>
  <cp:revision>12</cp:revision>
  <dcterms:created xsi:type="dcterms:W3CDTF">2024-03-28T09:10:22Z</dcterms:created>
  <dcterms:modified xsi:type="dcterms:W3CDTF">2024-03-28T15:46:48Z</dcterms:modified>
</cp:coreProperties>
</file>